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notesMasterIdLst>
    <p:notesMasterId r:id="rId11"/>
  </p:notesMasterIdLst>
  <p:sldIdLst>
    <p:sldId id="256" r:id="rId2"/>
    <p:sldId id="312" r:id="rId3"/>
    <p:sldId id="314" r:id="rId4"/>
    <p:sldId id="315" r:id="rId5"/>
    <p:sldId id="322" r:id="rId6"/>
    <p:sldId id="324" r:id="rId7"/>
    <p:sldId id="320" r:id="rId8"/>
    <p:sldId id="325" r:id="rId9"/>
    <p:sldId id="31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35" autoAdjust="0"/>
    <p:restoredTop sz="77365" autoAdjust="0"/>
  </p:normalViewPr>
  <p:slideViewPr>
    <p:cSldViewPr snapToGrid="0">
      <p:cViewPr varScale="1">
        <p:scale>
          <a:sx n="56" d="100"/>
          <a:sy n="56" d="100"/>
        </p:scale>
        <p:origin x="14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gif>
</file>

<file path=ppt/media/image3.gif>
</file>

<file path=ppt/media/image4.PNG>
</file>

<file path=ppt/media/image5.gif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C3154-35A0-4DAE-BE51-196C2C78A181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7D18D0-7E67-465B-8962-539371D51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35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3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98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6362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332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31565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9846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3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0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47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56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571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717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49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3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946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97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2C5C0-588A-44A4-BBDA-504143EC3312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4885B2-011E-4677-8C82-5DB85F2C3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579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joonlecture.blogspot.com/2011/02/improving-optimality-of-rrt-rrt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i.cmu.edu/pub_files/pub4/ferguson_david_2006_2/ferguson_david_2006_2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FF009-FFCF-4748-8CA7-822EADB81A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Path planning with moving obstacles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5ACC26-DE17-4F89-B9B6-46A3617C12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6561" y="4233713"/>
            <a:ext cx="2686928" cy="164630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-Akash Sasikumar</a:t>
            </a:r>
          </a:p>
          <a:p>
            <a:pPr algn="l"/>
            <a:r>
              <a:rPr lang="en-US" dirty="0"/>
              <a:t>-Gail Renee Pinto</a:t>
            </a:r>
          </a:p>
        </p:txBody>
      </p:sp>
    </p:spTree>
    <p:extLst>
      <p:ext uri="{BB962C8B-B14F-4D97-AF65-F5344CB8AC3E}">
        <p14:creationId xmlns:p14="http://schemas.microsoft.com/office/powerpoint/2010/main" val="2580568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Description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95979-F924-405F-97F5-DC66B6A4D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It is essential for a robot configuration to be able to plan a path to the goal location from the start or current location. </a:t>
            </a:r>
          </a:p>
          <a:p>
            <a:r>
              <a:rPr lang="en-US" sz="2000" dirty="0"/>
              <a:t>Difficult to plan a path in an environment with moving obstacles.</a:t>
            </a:r>
          </a:p>
          <a:p>
            <a:r>
              <a:rPr lang="en-US" sz="2000" dirty="0"/>
              <a:t>Robot will need to be able to dynamically determine a course of action in order to avoid a collision</a:t>
            </a:r>
          </a:p>
        </p:txBody>
      </p:sp>
    </p:spTree>
    <p:extLst>
      <p:ext uri="{BB962C8B-B14F-4D97-AF65-F5344CB8AC3E}">
        <p14:creationId xmlns:p14="http://schemas.microsoft.com/office/powerpoint/2010/main" val="14011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95979-F924-405F-97F5-DC66B6A4D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RRT*</a:t>
            </a:r>
          </a:p>
          <a:p>
            <a:r>
              <a:rPr lang="en-US" sz="2000" dirty="0"/>
              <a:t>RRT* with moving obstacle</a:t>
            </a:r>
          </a:p>
          <a:p>
            <a:r>
              <a:rPr lang="en-US" sz="2000" dirty="0"/>
              <a:t>Dynamic RRT</a:t>
            </a:r>
          </a:p>
        </p:txBody>
      </p:sp>
    </p:spTree>
    <p:extLst>
      <p:ext uri="{BB962C8B-B14F-4D97-AF65-F5344CB8AC3E}">
        <p14:creationId xmlns:p14="http://schemas.microsoft.com/office/powerpoint/2010/main" val="101763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2938468" cy="5431762"/>
          </a:xfrm>
        </p:spPr>
        <p:txBody>
          <a:bodyPr anchor="ctr">
            <a:normAutofit/>
          </a:bodyPr>
          <a:lstStyle/>
          <a:p>
            <a:r>
              <a:rPr lang="en-US" dirty="0"/>
              <a:t>RRT*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95979-F924-405F-97F5-DC66B6A4D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6889" y="609602"/>
            <a:ext cx="5424112" cy="3208334"/>
          </a:xfrm>
        </p:spPr>
        <p:txBody>
          <a:bodyPr>
            <a:normAutofit/>
          </a:bodyPr>
          <a:lstStyle/>
          <a:p>
            <a:r>
              <a:rPr lang="en-US" sz="2000" dirty="0"/>
              <a:t>Variant of RRT that converges towards an optimal solution.</a:t>
            </a:r>
          </a:p>
          <a:p>
            <a:r>
              <a:rPr lang="en-US" sz="2000" dirty="0"/>
              <a:t>In RRT* we perform optimization through the process of rewiring nodes.</a:t>
            </a:r>
          </a:p>
          <a:p>
            <a:endParaRPr lang="en-US" dirty="0"/>
          </a:p>
        </p:txBody>
      </p:sp>
      <p:pic>
        <p:nvPicPr>
          <p:cNvPr id="5" name="Picture 4" descr="A close-up of a stethoscope&#10;&#10;Description automatically generated with medium confidence">
            <a:extLst>
              <a:ext uri="{FF2B5EF4-FFF2-40B4-BE49-F238E27FC236}">
                <a16:creationId xmlns:a16="http://schemas.microsoft.com/office/drawing/2014/main" id="{E751D0B5-7CD9-4145-9C73-ABAAB3768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889" y="3429000"/>
            <a:ext cx="5480092" cy="20510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1293B4-DBDD-4A27-B52F-97C68BB6E3BC}"/>
              </a:ext>
            </a:extLst>
          </p:cNvPr>
          <p:cNvSpPr txBox="1"/>
          <p:nvPr/>
        </p:nvSpPr>
        <p:spPr>
          <a:xfrm>
            <a:off x="5785183" y="5672030"/>
            <a:ext cx="2346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Image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73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RRT* in Action</a:t>
            </a:r>
          </a:p>
        </p:txBody>
      </p:sp>
      <p:pic>
        <p:nvPicPr>
          <p:cNvPr id="19" name="Content Placeholder 4" descr="Qr code&#10;&#10;Description automatically generated with medium confidence">
            <a:extLst>
              <a:ext uri="{FF2B5EF4-FFF2-40B4-BE49-F238E27FC236}">
                <a16:creationId xmlns:a16="http://schemas.microsoft.com/office/drawing/2014/main" id="{C5765AEE-F3FF-4BDE-A7E4-3FA82806F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55" y="347152"/>
            <a:ext cx="6163695" cy="6163695"/>
          </a:xfrm>
        </p:spPr>
      </p:pic>
    </p:spTree>
    <p:extLst>
      <p:ext uri="{BB962C8B-B14F-4D97-AF65-F5344CB8AC3E}">
        <p14:creationId xmlns:p14="http://schemas.microsoft.com/office/powerpoint/2010/main" val="212642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RRT* with moving obstacle in Action</a:t>
            </a:r>
          </a:p>
        </p:txBody>
      </p:sp>
      <p:pic>
        <p:nvPicPr>
          <p:cNvPr id="29" name="Content Placeholder 4" descr="A picture containing qr code&#10;&#10;Description automatically generated">
            <a:extLst>
              <a:ext uri="{FF2B5EF4-FFF2-40B4-BE49-F238E27FC236}">
                <a16:creationId xmlns:a16="http://schemas.microsoft.com/office/drawing/2014/main" id="{99836253-3CF8-457A-A7A0-1491B10146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55" y="347152"/>
            <a:ext cx="6163695" cy="6163695"/>
          </a:xfrm>
        </p:spPr>
      </p:pic>
    </p:spTree>
    <p:extLst>
      <p:ext uri="{BB962C8B-B14F-4D97-AF65-F5344CB8AC3E}">
        <p14:creationId xmlns:p14="http://schemas.microsoft.com/office/powerpoint/2010/main" val="95172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Dynamic RRT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95979-F924-405F-97F5-DC66B6A4D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Instead of abandoning the entire tree, this algorithm efficiently removes just the newly-invalid parts and maintains the rest of the tree.</a:t>
            </a:r>
          </a:p>
          <a:p>
            <a:r>
              <a:rPr lang="en-US" dirty="0"/>
              <a:t>It then grows the resulting tree until a new solution to the goal is found.</a:t>
            </a:r>
          </a:p>
        </p:txBody>
      </p:sp>
      <p:pic>
        <p:nvPicPr>
          <p:cNvPr id="7" name="Picture 6" descr="Polygon&#10;&#10;Description automatically generated">
            <a:extLst>
              <a:ext uri="{FF2B5EF4-FFF2-40B4-BE49-F238E27FC236}">
                <a16:creationId xmlns:a16="http://schemas.microsoft.com/office/drawing/2014/main" id="{A1A5C067-3C4B-4E52-B355-40B1D45DB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4423" y="720229"/>
            <a:ext cx="3519577" cy="54175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8930BF-8387-4802-99E8-DAEBEF4D4ECA}"/>
              </a:ext>
            </a:extLst>
          </p:cNvPr>
          <p:cNvSpPr txBox="1"/>
          <p:nvPr/>
        </p:nvSpPr>
        <p:spPr>
          <a:xfrm>
            <a:off x="6679720" y="6301596"/>
            <a:ext cx="2237117" cy="370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Image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695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A1374-C606-4A3C-82BA-E6A11CCB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Dynamic RRT</a:t>
            </a:r>
          </a:p>
        </p:txBody>
      </p:sp>
      <p:pic>
        <p:nvPicPr>
          <p:cNvPr id="10" name="Content Placeholder 9" descr="A picture containing text, fabric&#10;&#10;Description automatically generated">
            <a:extLst>
              <a:ext uri="{FF2B5EF4-FFF2-40B4-BE49-F238E27FC236}">
                <a16:creationId xmlns:a16="http://schemas.microsoft.com/office/drawing/2014/main" id="{5CD031D4-76AE-4863-ABCA-3CB362274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155" y="347152"/>
            <a:ext cx="6163695" cy="6163695"/>
          </a:xfrm>
        </p:spPr>
      </p:pic>
    </p:spTree>
    <p:extLst>
      <p:ext uri="{BB962C8B-B14F-4D97-AF65-F5344CB8AC3E}">
        <p14:creationId xmlns:p14="http://schemas.microsoft.com/office/powerpoint/2010/main" val="115859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78"/>
    </mc:Choice>
    <mc:Fallback xmlns="">
      <p:transition spd="slow" advTm="2537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gnifying glass on a yellow background&#10;&#10;Description automatically generated">
            <a:extLst>
              <a:ext uri="{FF2B5EF4-FFF2-40B4-BE49-F238E27FC236}">
                <a16:creationId xmlns:a16="http://schemas.microsoft.com/office/drawing/2014/main" id="{75A543E2-E98F-4D3F-BB9C-D79C15E442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3BEF2B-8E08-4153-960A-C8567056B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2236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53"/>
    </mc:Choice>
    <mc:Fallback xmlns="">
      <p:transition spd="slow" advTm="14853"/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166</Words>
  <Application>Microsoft Office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</vt:lpstr>
      <vt:lpstr>Path planning with moving obstacles</vt:lpstr>
      <vt:lpstr>Problem Description </vt:lpstr>
      <vt:lpstr>Algorithms</vt:lpstr>
      <vt:lpstr>RRT*</vt:lpstr>
      <vt:lpstr>RRT* in Action</vt:lpstr>
      <vt:lpstr>RRT* with moving obstacle in Action</vt:lpstr>
      <vt:lpstr>Dynamic RRT</vt:lpstr>
      <vt:lpstr>Dynamic RRT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Classifying news into Real and Fake</dc:title>
  <dc:creator>Akash Sasikumar</dc:creator>
  <cp:lastModifiedBy>Akash Sasikumar</cp:lastModifiedBy>
  <cp:revision>189</cp:revision>
  <dcterms:created xsi:type="dcterms:W3CDTF">2020-12-08T02:15:21Z</dcterms:created>
  <dcterms:modified xsi:type="dcterms:W3CDTF">2021-04-22T09:17:49Z</dcterms:modified>
</cp:coreProperties>
</file>